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92DCD7D-F9D3-4095-833A-1A0463D9F68E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3AB308F-D18D-4C5B-BE09-A8A8309878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Brittany </a:t>
            </a:r>
            <a:r>
              <a:rPr lang="en-US" dirty="0" err="1" smtClean="0"/>
              <a:t>Nussell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707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1"/>
            <a:ext cx="6400800" cy="990600"/>
          </a:xfrm>
        </p:spPr>
        <p:txBody>
          <a:bodyPr/>
          <a:lstStyle/>
          <a:p>
            <a:r>
              <a:rPr lang="en-US" dirty="0" smtClean="0"/>
              <a:t>60% of web based projects are done through Digital Media Specialist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048000"/>
            <a:ext cx="2096194" cy="224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908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402189"/>
            <a:ext cx="6400800" cy="762000"/>
          </a:xfrm>
        </p:spPr>
        <p:txBody>
          <a:bodyPr/>
          <a:lstStyle/>
          <a:p>
            <a:r>
              <a:rPr lang="en-US" dirty="0" smtClean="0"/>
              <a:t>You must work well with computers</a:t>
            </a:r>
            <a:endParaRPr lang="en-US" dirty="0"/>
          </a:p>
        </p:txBody>
      </p:sp>
      <p:pic>
        <p:nvPicPr>
          <p:cNvPr id="1026" name="Picture 2" descr="C:\Users\brittanyn8.POLK-FL.000\AppData\Local\Microsoft\Windows\Temporary Internet Files\Content.IE5\TIGVTD2W\MP90043305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09800"/>
            <a:ext cx="2798064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306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2362199"/>
          </a:xfrm>
        </p:spPr>
        <p:txBody>
          <a:bodyPr>
            <a:normAutofit fontScale="92500"/>
          </a:bodyPr>
          <a:lstStyle/>
          <a:p>
            <a:r>
              <a:rPr lang="en-US" sz="3200" dirty="0" smtClean="0"/>
              <a:t>Power Point Done By: Brittany </a:t>
            </a:r>
            <a:r>
              <a:rPr lang="en-US" sz="3200" dirty="0" err="1" smtClean="0"/>
              <a:t>Nussell</a:t>
            </a:r>
            <a:endParaRPr lang="en-US" sz="3200" dirty="0" smtClean="0"/>
          </a:p>
          <a:p>
            <a:r>
              <a:rPr lang="en-US" sz="3200" dirty="0" smtClean="0"/>
              <a:t>Pictures by: Google Images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464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3048000"/>
            <a:ext cx="6400800" cy="2438401"/>
          </a:xfrm>
        </p:spPr>
        <p:txBody>
          <a:bodyPr/>
          <a:lstStyle/>
          <a:p>
            <a:r>
              <a:rPr lang="en-US" dirty="0" smtClean="0"/>
              <a:t>I plan to attend Polk State until I receive my AA in Digital Media and Design </a:t>
            </a:r>
          </a:p>
          <a:p>
            <a:r>
              <a:rPr lang="en-US" dirty="0" smtClean="0"/>
              <a:t>Then I plan to attend a four year college majoring in Digital Media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4582582"/>
            <a:ext cx="4445000" cy="212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352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124200"/>
            <a:ext cx="6400800" cy="1066801"/>
          </a:xfrm>
        </p:spPr>
        <p:txBody>
          <a:bodyPr/>
          <a:lstStyle/>
          <a:p>
            <a:r>
              <a:rPr lang="en-US" dirty="0"/>
              <a:t>After that I plan to become a Digital Media Specialist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828800"/>
            <a:ext cx="23622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590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Digital Media Specialist?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3048000"/>
            <a:ext cx="6400800" cy="2438401"/>
          </a:xfrm>
        </p:spPr>
        <p:txBody>
          <a:bodyPr/>
          <a:lstStyle/>
          <a:p>
            <a:r>
              <a:rPr lang="en-US" dirty="0" smtClean="0"/>
              <a:t>Someone who establishes and markets a product, logo or brand for private vendors</a:t>
            </a:r>
          </a:p>
          <a:p>
            <a:r>
              <a:rPr lang="en-US" dirty="0" smtClean="0"/>
              <a:t>This includes constructing websites, webcasts and blogs to spread the word for a company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4419600"/>
            <a:ext cx="3396451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443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much do they make?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90800"/>
            <a:ext cx="6400800" cy="1143000"/>
          </a:xfrm>
        </p:spPr>
        <p:txBody>
          <a:bodyPr/>
          <a:lstStyle/>
          <a:p>
            <a:r>
              <a:rPr lang="en-US" dirty="0" smtClean="0"/>
              <a:t>They make about (on average) $40,000 a year  depending on the net worth of their company.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276600"/>
            <a:ext cx="3094463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137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must you have?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14600"/>
            <a:ext cx="6400800" cy="1981200"/>
          </a:xfrm>
        </p:spPr>
        <p:txBody>
          <a:bodyPr/>
          <a:lstStyle/>
          <a:p>
            <a:r>
              <a:rPr lang="en-US" dirty="0" smtClean="0"/>
              <a:t>At least a Bachelor's degree in public relations, journalism, advertising, communications , or English</a:t>
            </a:r>
            <a:br>
              <a:rPr lang="en-US" dirty="0" smtClean="0"/>
            </a:br>
            <a:r>
              <a:rPr lang="en-US" dirty="0" smtClean="0"/>
              <a:t>You must be excellent in writing and communication as well as getting a clear message to an audience.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952550"/>
            <a:ext cx="2971800" cy="204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342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Employment 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743200"/>
            <a:ext cx="6400800" cy="1600200"/>
          </a:xfrm>
        </p:spPr>
        <p:txBody>
          <a:bodyPr/>
          <a:lstStyle/>
          <a:p>
            <a:r>
              <a:rPr lang="en-US" dirty="0" smtClean="0"/>
              <a:t>By 2016, the employment rate of Digital Media Specialist will be 18% of all jobs on the market</a:t>
            </a:r>
          </a:p>
          <a:p>
            <a:r>
              <a:rPr lang="en-US" dirty="0" smtClean="0"/>
              <a:t>This is because of the increasing demand for web advertising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72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971800"/>
            <a:ext cx="6400800" cy="1600200"/>
          </a:xfrm>
        </p:spPr>
        <p:txBody>
          <a:bodyPr/>
          <a:lstStyle/>
          <a:p>
            <a:r>
              <a:rPr lang="en-US" dirty="0" smtClean="0"/>
              <a:t>I love writing and journalism</a:t>
            </a:r>
          </a:p>
          <a:p>
            <a:r>
              <a:rPr lang="en-US" dirty="0" smtClean="0"/>
              <a:t>I love yearbook and working with computers</a:t>
            </a:r>
          </a:p>
          <a:p>
            <a:r>
              <a:rPr lang="en-US" dirty="0" smtClean="0"/>
              <a:t>It’s a passion that makes lots of money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70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895600"/>
            <a:ext cx="6400800" cy="2590801"/>
          </a:xfrm>
        </p:spPr>
        <p:txBody>
          <a:bodyPr/>
          <a:lstStyle/>
          <a:p>
            <a:r>
              <a:rPr lang="en-US" dirty="0" smtClean="0"/>
              <a:t>You must be well acquainted with Photoshop and other software to qualify</a:t>
            </a:r>
          </a:p>
          <a:p>
            <a:r>
              <a:rPr lang="en-US" dirty="0" smtClean="0"/>
              <a:t>You can work for celebrities and other big names</a:t>
            </a:r>
          </a:p>
          <a:p>
            <a:r>
              <a:rPr lang="en-US" dirty="0" smtClean="0"/>
              <a:t>You make LOTS of money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581400"/>
            <a:ext cx="2108200" cy="211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699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35</TotalTime>
  <Words>251</Words>
  <Application>Microsoft Office PowerPoint</Application>
  <PresentationFormat>On-screen Show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Couture</vt:lpstr>
      <vt:lpstr>My Future</vt:lpstr>
      <vt:lpstr>College:</vt:lpstr>
      <vt:lpstr>My Career</vt:lpstr>
      <vt:lpstr>What is a Digital Media Specialist?</vt:lpstr>
      <vt:lpstr>How much do they make?</vt:lpstr>
      <vt:lpstr>What must you have?</vt:lpstr>
      <vt:lpstr>Employment rate?</vt:lpstr>
      <vt:lpstr>Why?</vt:lpstr>
      <vt:lpstr>Fun facts</vt:lpstr>
      <vt:lpstr>Fun facts</vt:lpstr>
      <vt:lpstr>Fun facts</vt:lpstr>
      <vt:lpstr>credits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Future</dc:title>
  <dc:creator>Nussell, Brittany</dc:creator>
  <cp:lastModifiedBy>Nussell, Brittany</cp:lastModifiedBy>
  <cp:revision>7</cp:revision>
  <dcterms:created xsi:type="dcterms:W3CDTF">2012-02-10T14:58:32Z</dcterms:created>
  <dcterms:modified xsi:type="dcterms:W3CDTF">2012-02-23T14:26:09Z</dcterms:modified>
</cp:coreProperties>
</file>